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6858000" cx="12192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Merriweather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24" roundtripDataSignature="AMtx7mhXsVYHuJxbJUI8dFq9ztdznvqN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erriweather-regular.fntdata"/><Relationship Id="rId11" Type="http://schemas.openxmlformats.org/officeDocument/2006/relationships/slide" Target="slides/slide5.xml"/><Relationship Id="rId22" Type="http://schemas.openxmlformats.org/officeDocument/2006/relationships/font" Target="fonts/Merriweather-italic.fntdata"/><Relationship Id="rId10" Type="http://schemas.openxmlformats.org/officeDocument/2006/relationships/slide" Target="slides/slide4.xml"/><Relationship Id="rId21" Type="http://schemas.openxmlformats.org/officeDocument/2006/relationships/font" Target="fonts/Merriweather-bold.fntdata"/><Relationship Id="rId13" Type="http://schemas.openxmlformats.org/officeDocument/2006/relationships/slide" Target="slides/slide7.xml"/><Relationship Id="rId24" Type="http://customschemas.google.com/relationships/presentationmetadata" Target="metadata"/><Relationship Id="rId12" Type="http://schemas.openxmlformats.org/officeDocument/2006/relationships/slide" Target="slides/slide6.xml"/><Relationship Id="rId23" Type="http://schemas.openxmlformats.org/officeDocument/2006/relationships/font" Target="fonts/Merriweather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slideMaster" Target="slideMasters/slideMaster2.xml"/><Relationship Id="rId19" Type="http://schemas.openxmlformats.org/officeDocument/2006/relationships/font" Target="fonts/Roboto-bold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Robo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C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a9724b1fb2_6_1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8" name="Google Shape;178;g3a9724b1fb2_6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3a9724b1fb2_6_1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C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a9724b1fb2_6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3a9724b1fb2_6_5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a9724b1fb2_6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3a9724b1fb2_6_7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a9724b1fb2_6_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3a9724b1fb2_6_8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a9724b1fb2_6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3a9724b1fb2_6_9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a9724b1fb2_6_1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3a9724b1fb2_6_10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a9724b1fb2_6_1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3a9724b1fb2_6_11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a9724b1fb2_6_1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3a9724b1fb2_6_12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a9724b1fb2_6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3a9724b1fb2_6_4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Relationship Id="rId3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Relationship Id="rId3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Relationship Id="rId3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3a9724b1fb2_0_405"/>
          <p:cNvSpPr/>
          <p:nvPr/>
        </p:nvSpPr>
        <p:spPr>
          <a:xfrm>
            <a:off x="-167" y="0"/>
            <a:ext cx="12192029" cy="5863987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5" name="Google Shape;15;g3a9724b1fb2_0_405"/>
          <p:cNvSpPr txBox="1"/>
          <p:nvPr>
            <p:ph type="ctrTitle"/>
          </p:nvPr>
        </p:nvSpPr>
        <p:spPr>
          <a:xfrm>
            <a:off x="415600" y="719633"/>
            <a:ext cx="11360700" cy="171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g3a9724b1fb2_0_405"/>
          <p:cNvSpPr txBox="1"/>
          <p:nvPr>
            <p:ph idx="1" type="subTitle"/>
          </p:nvPr>
        </p:nvSpPr>
        <p:spPr>
          <a:xfrm>
            <a:off x="415600" y="2504747"/>
            <a:ext cx="5656800" cy="98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" name="Google Shape;17;g3a9724b1fb2_0_40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a9724b1fb2_0_450"/>
          <p:cNvSpPr txBox="1"/>
          <p:nvPr>
            <p:ph hasCustomPrompt="1" type="title"/>
          </p:nvPr>
        </p:nvSpPr>
        <p:spPr>
          <a:xfrm>
            <a:off x="415667" y="1108233"/>
            <a:ext cx="7113300" cy="1659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g3a9724b1fb2_0_450"/>
          <p:cNvSpPr txBox="1"/>
          <p:nvPr>
            <p:ph idx="1" type="body"/>
          </p:nvPr>
        </p:nvSpPr>
        <p:spPr>
          <a:xfrm>
            <a:off x="415600" y="2828567"/>
            <a:ext cx="7113300" cy="125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  <a:defRPr>
                <a:solidFill>
                  <a:schemeClr val="accent2"/>
                </a:solidFill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1" name="Google Shape;61;g3a9724b1fb2_0_45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a9724b1fb2_0_45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a9724b1fb2_0_456"/>
          <p:cNvSpPr txBox="1"/>
          <p:nvPr>
            <p:ph type="title"/>
          </p:nvPr>
        </p:nvSpPr>
        <p:spPr>
          <a:xfrm>
            <a:off x="609600" y="228600"/>
            <a:ext cx="109728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6" name="Google Shape;66;g3a9724b1fb2_0_456"/>
          <p:cNvSpPr txBox="1"/>
          <p:nvPr>
            <p:ph idx="12" type="sldNum"/>
          </p:nvPr>
        </p:nvSpPr>
        <p:spPr>
          <a:xfrm>
            <a:off x="10972800" y="6340476"/>
            <a:ext cx="6096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67" name="Google Shape;67;g3a9724b1fb2_0_456"/>
          <p:cNvSpPr txBox="1"/>
          <p:nvPr>
            <p:ph idx="1" type="body"/>
          </p:nvPr>
        </p:nvSpPr>
        <p:spPr>
          <a:xfrm>
            <a:off x="609600" y="914400"/>
            <a:ext cx="109728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Char char="●"/>
              <a:defRPr/>
            </a:lvl1pPr>
            <a:lvl2pPr indent="-320040" lvl="1" marL="9144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Char char="○"/>
              <a:defRPr/>
            </a:lvl2pPr>
            <a:lvl3pPr indent="-342900" lvl="2" marL="1371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py Slide - 1">
  <p:cSld name="Copy Slide - 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4b282c2015.png" id="70" name="Google Shape;70;g3a9724b1fb2_6_4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1684" y="1919817"/>
            <a:ext cx="484716" cy="658283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g3a9724b1fb2_6_480"/>
          <p:cNvSpPr txBox="1"/>
          <p:nvPr/>
        </p:nvSpPr>
        <p:spPr>
          <a:xfrm flipH="1">
            <a:off x="11451067" y="6309784"/>
            <a:ext cx="4065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CA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g3a9724b1fb2_6_480"/>
          <p:cNvSpPr txBox="1"/>
          <p:nvPr>
            <p:ph idx="1" type="body"/>
          </p:nvPr>
        </p:nvSpPr>
        <p:spPr>
          <a:xfrm>
            <a:off x="585272" y="1509184"/>
            <a:ext cx="10215300" cy="48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g3a9724b1fb2_6_480"/>
          <p:cNvSpPr txBox="1"/>
          <p:nvPr>
            <p:ph type="title"/>
          </p:nvPr>
        </p:nvSpPr>
        <p:spPr>
          <a:xfrm>
            <a:off x="585272" y="548680"/>
            <a:ext cx="10215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800" u="none" cap="none" strike="noStrike">
                <a:solidFill>
                  <a:srgbClr val="1F8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1">
  <p:cSld name="Title Slide - 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in-mall.fixed.jpg" id="75" name="Google Shape;75;g3a9724b1fb2_6_4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g3a9724b1fb2_6_485"/>
          <p:cNvSpPr/>
          <p:nvPr/>
        </p:nvSpPr>
        <p:spPr>
          <a:xfrm>
            <a:off x="-143933" y="1509184"/>
            <a:ext cx="8163900" cy="3647100"/>
          </a:xfrm>
          <a:prstGeom prst="rect">
            <a:avLst/>
          </a:prstGeom>
          <a:solidFill>
            <a:srgbClr val="FFFFFF">
              <a:alpha val="69800"/>
            </a:srgb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g3a9724b1fb2_6_485"/>
          <p:cNvSpPr/>
          <p:nvPr/>
        </p:nvSpPr>
        <p:spPr>
          <a:xfrm>
            <a:off x="10991851" y="1509184"/>
            <a:ext cx="1200000" cy="15093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4b282c2015.png" id="78" name="Google Shape;78;g3a9724b1fb2_6_4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1684" y="1919817"/>
            <a:ext cx="484716" cy="658283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g3a9724b1fb2_6_485"/>
          <p:cNvSpPr txBox="1"/>
          <p:nvPr>
            <p:ph idx="1" type="body"/>
          </p:nvPr>
        </p:nvSpPr>
        <p:spPr>
          <a:xfrm>
            <a:off x="487680" y="4005064"/>
            <a:ext cx="72405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g3a9724b1fb2_6_485"/>
          <p:cNvSpPr txBox="1"/>
          <p:nvPr>
            <p:ph idx="2" type="body"/>
          </p:nvPr>
        </p:nvSpPr>
        <p:spPr>
          <a:xfrm>
            <a:off x="487680" y="4677139"/>
            <a:ext cx="72405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300"/>
              </a:spcBef>
              <a:spcAft>
                <a:spcPts val="0"/>
              </a:spcAft>
              <a:buClr>
                <a:srgbClr val="0C2344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C2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g3a9724b1fb2_6_485"/>
          <p:cNvSpPr txBox="1"/>
          <p:nvPr>
            <p:ph type="title"/>
          </p:nvPr>
        </p:nvSpPr>
        <p:spPr>
          <a:xfrm>
            <a:off x="493660" y="1776861"/>
            <a:ext cx="7234500" cy="22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11764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2">
  <p:cSld name="Title Slide - 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31900253528_e638090e1d_o.jpg" id="83" name="Google Shape;83;g3a9724b1fb2_6_4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g3a9724b1fb2_6_493"/>
          <p:cNvSpPr/>
          <p:nvPr/>
        </p:nvSpPr>
        <p:spPr>
          <a:xfrm>
            <a:off x="10991851" y="1509184"/>
            <a:ext cx="1200000" cy="15093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g3a9724b1fb2_6_493"/>
          <p:cNvSpPr/>
          <p:nvPr/>
        </p:nvSpPr>
        <p:spPr>
          <a:xfrm>
            <a:off x="-143933" y="1509184"/>
            <a:ext cx="8163900" cy="3647100"/>
          </a:xfrm>
          <a:prstGeom prst="rect">
            <a:avLst/>
          </a:prstGeom>
          <a:solidFill>
            <a:srgbClr val="FFFFFF">
              <a:alpha val="69800"/>
            </a:srgb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4b282c2015.png" id="86" name="Google Shape;86;g3a9724b1fb2_6_4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1684" y="1919817"/>
            <a:ext cx="484716" cy="658283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3a9724b1fb2_6_493"/>
          <p:cNvSpPr txBox="1"/>
          <p:nvPr>
            <p:ph idx="1" type="body"/>
          </p:nvPr>
        </p:nvSpPr>
        <p:spPr>
          <a:xfrm>
            <a:off x="487680" y="4005064"/>
            <a:ext cx="72405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g3a9724b1fb2_6_493"/>
          <p:cNvSpPr txBox="1"/>
          <p:nvPr>
            <p:ph idx="2" type="body"/>
          </p:nvPr>
        </p:nvSpPr>
        <p:spPr>
          <a:xfrm>
            <a:off x="487680" y="4677139"/>
            <a:ext cx="72405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300"/>
              </a:spcBef>
              <a:spcAft>
                <a:spcPts val="0"/>
              </a:spcAft>
              <a:buClr>
                <a:srgbClr val="0C2344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C2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g3a9724b1fb2_6_493"/>
          <p:cNvSpPr txBox="1"/>
          <p:nvPr>
            <p:ph type="title"/>
          </p:nvPr>
        </p:nvSpPr>
        <p:spPr>
          <a:xfrm>
            <a:off x="508527" y="1776861"/>
            <a:ext cx="7219500" cy="22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11764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3">
  <p:cSld name="Title Slide - 3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9468908073_a6d2e240c9_k.jpg" id="91" name="Google Shape;91;g3a9724b1fb2_6_5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3a9724b1fb2_6_501"/>
          <p:cNvSpPr/>
          <p:nvPr/>
        </p:nvSpPr>
        <p:spPr>
          <a:xfrm>
            <a:off x="10991851" y="1509184"/>
            <a:ext cx="1200000" cy="15093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g3a9724b1fb2_6_501"/>
          <p:cNvSpPr/>
          <p:nvPr/>
        </p:nvSpPr>
        <p:spPr>
          <a:xfrm>
            <a:off x="-143933" y="1509184"/>
            <a:ext cx="8163900" cy="3647100"/>
          </a:xfrm>
          <a:prstGeom prst="rect">
            <a:avLst/>
          </a:prstGeom>
          <a:solidFill>
            <a:srgbClr val="FFFFFF">
              <a:alpha val="69800"/>
            </a:srgb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g3a9724b1fb2_6_501"/>
          <p:cNvSpPr txBox="1"/>
          <p:nvPr/>
        </p:nvSpPr>
        <p:spPr>
          <a:xfrm>
            <a:off x="7643284" y="8020051"/>
            <a:ext cx="24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4b282c2015.png" id="95" name="Google Shape;95;g3a9724b1fb2_6_5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1684" y="1919817"/>
            <a:ext cx="484716" cy="65828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3a9724b1fb2_6_501"/>
          <p:cNvSpPr txBox="1"/>
          <p:nvPr>
            <p:ph idx="1" type="body"/>
          </p:nvPr>
        </p:nvSpPr>
        <p:spPr>
          <a:xfrm>
            <a:off x="487680" y="4005064"/>
            <a:ext cx="72405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g3a9724b1fb2_6_501"/>
          <p:cNvSpPr txBox="1"/>
          <p:nvPr>
            <p:ph idx="2" type="body"/>
          </p:nvPr>
        </p:nvSpPr>
        <p:spPr>
          <a:xfrm>
            <a:off x="487680" y="4677139"/>
            <a:ext cx="72405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300"/>
              </a:spcBef>
              <a:spcAft>
                <a:spcPts val="0"/>
              </a:spcAft>
              <a:buClr>
                <a:srgbClr val="0C2344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C2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g3a9724b1fb2_6_501"/>
          <p:cNvSpPr txBox="1"/>
          <p:nvPr>
            <p:ph type="title"/>
          </p:nvPr>
        </p:nvSpPr>
        <p:spPr>
          <a:xfrm>
            <a:off x="508527" y="1776861"/>
            <a:ext cx="7219500" cy="22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11764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4">
  <p:cSld name="Title Slide - 4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33734603791_87ba8475ca_o.jpg" id="100" name="Google Shape;100;g3a9724b1fb2_6_5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8467"/>
            <a:ext cx="12191999" cy="684953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3a9724b1fb2_6_510"/>
          <p:cNvSpPr/>
          <p:nvPr/>
        </p:nvSpPr>
        <p:spPr>
          <a:xfrm>
            <a:off x="10991851" y="1509184"/>
            <a:ext cx="1200000" cy="15093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g3a9724b1fb2_6_510"/>
          <p:cNvSpPr/>
          <p:nvPr/>
        </p:nvSpPr>
        <p:spPr>
          <a:xfrm>
            <a:off x="-143933" y="1509184"/>
            <a:ext cx="8163900" cy="3647100"/>
          </a:xfrm>
          <a:prstGeom prst="rect">
            <a:avLst/>
          </a:prstGeom>
          <a:solidFill>
            <a:srgbClr val="FFFFFF">
              <a:alpha val="69800"/>
            </a:srgb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4b282c2015.png" id="103" name="Google Shape;103;g3a9724b1fb2_6_5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1684" y="1919817"/>
            <a:ext cx="484716" cy="65828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3a9724b1fb2_6_510"/>
          <p:cNvSpPr txBox="1"/>
          <p:nvPr>
            <p:ph idx="1" type="body"/>
          </p:nvPr>
        </p:nvSpPr>
        <p:spPr>
          <a:xfrm>
            <a:off x="487680" y="4005064"/>
            <a:ext cx="72405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g3a9724b1fb2_6_510"/>
          <p:cNvSpPr txBox="1"/>
          <p:nvPr>
            <p:ph idx="2" type="body"/>
          </p:nvPr>
        </p:nvSpPr>
        <p:spPr>
          <a:xfrm>
            <a:off x="487680" y="4677139"/>
            <a:ext cx="72405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300"/>
              </a:spcBef>
              <a:spcAft>
                <a:spcPts val="0"/>
              </a:spcAft>
              <a:buClr>
                <a:srgbClr val="0C2344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C2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g3a9724b1fb2_6_510"/>
          <p:cNvSpPr txBox="1"/>
          <p:nvPr>
            <p:ph type="title"/>
          </p:nvPr>
        </p:nvSpPr>
        <p:spPr>
          <a:xfrm>
            <a:off x="508527" y="1776861"/>
            <a:ext cx="7219500" cy="22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11764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py Slide - 3">
  <p:cSld name="Copy Slide - 3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A Evening-047.jpg" id="108" name="Google Shape;108;g3a9724b1fb2_6_5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991851" y="0"/>
            <a:ext cx="120014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3a9724b1fb2_6_518"/>
          <p:cNvSpPr/>
          <p:nvPr/>
        </p:nvSpPr>
        <p:spPr>
          <a:xfrm>
            <a:off x="10991851" y="1509184"/>
            <a:ext cx="1200000" cy="15093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4b282c2015.png" id="110" name="Google Shape;110;g3a9724b1fb2_6_5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1684" y="1919817"/>
            <a:ext cx="484716" cy="65828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3a9724b1fb2_6_518"/>
          <p:cNvSpPr txBox="1"/>
          <p:nvPr/>
        </p:nvSpPr>
        <p:spPr>
          <a:xfrm flipH="1">
            <a:off x="11451067" y="6309784"/>
            <a:ext cx="4065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CA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g3a9724b1fb2_6_518"/>
          <p:cNvSpPr txBox="1"/>
          <p:nvPr>
            <p:ph idx="1" type="body"/>
          </p:nvPr>
        </p:nvSpPr>
        <p:spPr>
          <a:xfrm>
            <a:off x="585272" y="1509184"/>
            <a:ext cx="10215300" cy="48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g3a9724b1fb2_6_518"/>
          <p:cNvSpPr txBox="1"/>
          <p:nvPr>
            <p:ph type="title"/>
          </p:nvPr>
        </p:nvSpPr>
        <p:spPr>
          <a:xfrm>
            <a:off x="585272" y="548680"/>
            <a:ext cx="10215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800" u="none" cap="none" strike="noStrike">
                <a:solidFill>
                  <a:srgbClr val="1F8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section Slide - 2">
  <p:cSld name="Subsection Slide - 2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A Evening-032.jpg" id="115" name="Google Shape;115;g3a9724b1fb2_6_5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3a9724b1fb2_6_525"/>
          <p:cNvSpPr/>
          <p:nvPr/>
        </p:nvSpPr>
        <p:spPr>
          <a:xfrm>
            <a:off x="0" y="1509184"/>
            <a:ext cx="8019900" cy="1509300"/>
          </a:xfrm>
          <a:prstGeom prst="rect">
            <a:avLst/>
          </a:prstGeom>
          <a:solidFill>
            <a:srgbClr val="FFFFFF">
              <a:alpha val="69800"/>
            </a:srgb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g3a9724b1fb2_6_525"/>
          <p:cNvSpPr/>
          <p:nvPr/>
        </p:nvSpPr>
        <p:spPr>
          <a:xfrm>
            <a:off x="10991851" y="1509184"/>
            <a:ext cx="1200000" cy="15093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4b282c2015.png" id="118" name="Google Shape;118;g3a9724b1fb2_6_5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72851" y="1919817"/>
            <a:ext cx="484716" cy="658283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3a9724b1fb2_6_525"/>
          <p:cNvSpPr txBox="1"/>
          <p:nvPr/>
        </p:nvSpPr>
        <p:spPr>
          <a:xfrm flipH="1">
            <a:off x="11451067" y="6309784"/>
            <a:ext cx="4065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CA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g3a9724b1fb2_6_525"/>
          <p:cNvSpPr txBox="1"/>
          <p:nvPr>
            <p:ph type="title"/>
          </p:nvPr>
        </p:nvSpPr>
        <p:spPr>
          <a:xfrm>
            <a:off x="487449" y="1700808"/>
            <a:ext cx="72195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3a9724b1fb2_0_410"/>
          <p:cNvSpPr/>
          <p:nvPr/>
        </p:nvSpPr>
        <p:spPr>
          <a:xfrm>
            <a:off x="0" y="64132"/>
            <a:ext cx="12192029" cy="5863987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20" name="Google Shape;20;g3a9724b1fb2_0_410"/>
          <p:cNvSpPr/>
          <p:nvPr/>
        </p:nvSpPr>
        <p:spPr>
          <a:xfrm>
            <a:off x="0" y="0"/>
            <a:ext cx="12192029" cy="5863987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1" name="Google Shape;21;g3a9724b1fb2_0_410"/>
          <p:cNvSpPr txBox="1"/>
          <p:nvPr>
            <p:ph type="title"/>
          </p:nvPr>
        </p:nvSpPr>
        <p:spPr>
          <a:xfrm>
            <a:off x="415600" y="719633"/>
            <a:ext cx="11360700" cy="171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" name="Google Shape;22;g3a9724b1fb2_0_4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py Slide - 4">
  <p:cSld name="Copy Slide - 4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9468908073_a6d2e240c9_k.jpg" id="122" name="Google Shape;122;g3a9724b1fb2_6_5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991851" y="0"/>
            <a:ext cx="120014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3a9724b1fb2_6_532"/>
          <p:cNvSpPr/>
          <p:nvPr/>
        </p:nvSpPr>
        <p:spPr>
          <a:xfrm>
            <a:off x="10991851" y="1509184"/>
            <a:ext cx="1200000" cy="15093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4b282c2015.png" id="124" name="Google Shape;124;g3a9724b1fb2_6_5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1684" y="1919817"/>
            <a:ext cx="484716" cy="65828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3a9724b1fb2_6_532"/>
          <p:cNvSpPr txBox="1"/>
          <p:nvPr/>
        </p:nvSpPr>
        <p:spPr>
          <a:xfrm flipH="1">
            <a:off x="11451067" y="6309784"/>
            <a:ext cx="4065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CA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g3a9724b1fb2_6_532"/>
          <p:cNvSpPr txBox="1"/>
          <p:nvPr>
            <p:ph idx="1" type="body"/>
          </p:nvPr>
        </p:nvSpPr>
        <p:spPr>
          <a:xfrm>
            <a:off x="585272" y="1509184"/>
            <a:ext cx="10215300" cy="48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g3a9724b1fb2_6_532"/>
          <p:cNvSpPr txBox="1"/>
          <p:nvPr>
            <p:ph type="title"/>
          </p:nvPr>
        </p:nvSpPr>
        <p:spPr>
          <a:xfrm>
            <a:off x="585272" y="548680"/>
            <a:ext cx="10215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800" u="none" cap="none" strike="noStrike">
                <a:solidFill>
                  <a:srgbClr val="1F8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section Slide - 3">
  <p:cSld name="Subsection Slide - 3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063615986_7c97fbf65b_o.jpg" id="129" name="Google Shape;129;g3a9724b1fb2_6_5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3a9724b1fb2_6_539"/>
          <p:cNvSpPr/>
          <p:nvPr/>
        </p:nvSpPr>
        <p:spPr>
          <a:xfrm>
            <a:off x="0" y="1509184"/>
            <a:ext cx="8019900" cy="1509300"/>
          </a:xfrm>
          <a:prstGeom prst="rect">
            <a:avLst/>
          </a:prstGeom>
          <a:solidFill>
            <a:srgbClr val="FFFFFF">
              <a:alpha val="69800"/>
            </a:srgb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g3a9724b1fb2_6_539"/>
          <p:cNvSpPr/>
          <p:nvPr/>
        </p:nvSpPr>
        <p:spPr>
          <a:xfrm>
            <a:off x="10991851" y="1509184"/>
            <a:ext cx="1200000" cy="15093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4b282c2015.png" id="132" name="Google Shape;132;g3a9724b1fb2_6_5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72851" y="1919817"/>
            <a:ext cx="484716" cy="65828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3a9724b1fb2_6_539"/>
          <p:cNvSpPr txBox="1"/>
          <p:nvPr/>
        </p:nvSpPr>
        <p:spPr>
          <a:xfrm flipH="1">
            <a:off x="11451067" y="6309784"/>
            <a:ext cx="4065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CA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g3a9724b1fb2_6_539"/>
          <p:cNvSpPr txBox="1"/>
          <p:nvPr>
            <p:ph type="title"/>
          </p:nvPr>
        </p:nvSpPr>
        <p:spPr>
          <a:xfrm>
            <a:off x="487449" y="1700808"/>
            <a:ext cx="72195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py Slide - 2">
  <p:cSld name="Copy Slide - 2">
    <p:bg>
      <p:bgPr>
        <a:solidFill>
          <a:srgbClr val="001835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4_logo_only_reverse.png" id="136" name="Google Shape;136;g3a9724b1fb2_6_5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13584" y="1892300"/>
            <a:ext cx="543983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3a9724b1fb2_6_546"/>
          <p:cNvSpPr txBox="1"/>
          <p:nvPr/>
        </p:nvSpPr>
        <p:spPr>
          <a:xfrm flipH="1">
            <a:off x="11451067" y="6309784"/>
            <a:ext cx="4065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CA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3a9724b1fb2_6_546"/>
          <p:cNvSpPr txBox="1"/>
          <p:nvPr>
            <p:ph idx="1" type="body"/>
          </p:nvPr>
        </p:nvSpPr>
        <p:spPr>
          <a:xfrm>
            <a:off x="585272" y="1509184"/>
            <a:ext cx="10215300" cy="48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g3a9724b1fb2_6_546"/>
          <p:cNvSpPr txBox="1"/>
          <p:nvPr>
            <p:ph type="title"/>
          </p:nvPr>
        </p:nvSpPr>
        <p:spPr>
          <a:xfrm>
            <a:off x="585272" y="548680"/>
            <a:ext cx="10215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800" u="none" cap="none" strike="noStrike">
                <a:solidFill>
                  <a:srgbClr val="D2E8F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py Slide - 5">
  <p:cSld name="Copy Slide - 5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081969092_d77b6aa5ab_o.jpg" id="141" name="Google Shape;141;g3a9724b1fb2_6_5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991851" y="0"/>
            <a:ext cx="120014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3a9724b1fb2_6_551"/>
          <p:cNvSpPr/>
          <p:nvPr/>
        </p:nvSpPr>
        <p:spPr>
          <a:xfrm>
            <a:off x="10991851" y="1509184"/>
            <a:ext cx="1200000" cy="15093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4b282c2015.png" id="143" name="Google Shape;143;g3a9724b1fb2_6_5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1684" y="1919817"/>
            <a:ext cx="484716" cy="65828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3a9724b1fb2_6_551"/>
          <p:cNvSpPr txBox="1"/>
          <p:nvPr/>
        </p:nvSpPr>
        <p:spPr>
          <a:xfrm flipH="1">
            <a:off x="11451067" y="6309784"/>
            <a:ext cx="4065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CA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g3a9724b1fb2_6_551"/>
          <p:cNvSpPr txBox="1"/>
          <p:nvPr>
            <p:ph idx="1" type="body"/>
          </p:nvPr>
        </p:nvSpPr>
        <p:spPr>
          <a:xfrm>
            <a:off x="585272" y="1509184"/>
            <a:ext cx="10215300" cy="48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g3a9724b1fb2_6_551"/>
          <p:cNvSpPr txBox="1"/>
          <p:nvPr>
            <p:ph type="title"/>
          </p:nvPr>
        </p:nvSpPr>
        <p:spPr>
          <a:xfrm>
            <a:off x="585272" y="548680"/>
            <a:ext cx="10215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800" u="none" cap="none" strike="noStrike">
                <a:solidFill>
                  <a:srgbClr val="1F8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s Slide - 1">
  <p:cSld name="Graphics Slide - 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a9724b1fb2_6_558"/>
          <p:cNvSpPr txBox="1"/>
          <p:nvPr/>
        </p:nvSpPr>
        <p:spPr>
          <a:xfrm flipH="1">
            <a:off x="11451067" y="6309784"/>
            <a:ext cx="4065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CA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4b282c2015.png" id="149" name="Google Shape;149;g3a9724b1fb2_6_5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1684" y="645584"/>
            <a:ext cx="484716" cy="65828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3a9724b1fb2_6_558"/>
          <p:cNvSpPr txBox="1"/>
          <p:nvPr>
            <p:ph idx="1" type="body"/>
          </p:nvPr>
        </p:nvSpPr>
        <p:spPr>
          <a:xfrm>
            <a:off x="585272" y="1509184"/>
            <a:ext cx="10215300" cy="48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" name="Google Shape;151;g3a9724b1fb2_6_558"/>
          <p:cNvSpPr txBox="1"/>
          <p:nvPr>
            <p:ph type="title"/>
          </p:nvPr>
        </p:nvSpPr>
        <p:spPr>
          <a:xfrm>
            <a:off x="585272" y="548680"/>
            <a:ext cx="10215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800" u="none" cap="none" strike="noStrike">
                <a:solidFill>
                  <a:srgbClr val="1F8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- 3">
  <p:cSld name="End Slide - 3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31900255798_3e8cac60e0_o.jpg" id="153" name="Google Shape;153;g3a9724b1fb2_6_5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3a9724b1fb2_6_563"/>
          <p:cNvSpPr/>
          <p:nvPr/>
        </p:nvSpPr>
        <p:spPr>
          <a:xfrm>
            <a:off x="0" y="1509184"/>
            <a:ext cx="6288900" cy="1439100"/>
          </a:xfrm>
          <a:prstGeom prst="rect">
            <a:avLst/>
          </a:prstGeom>
          <a:solidFill>
            <a:schemeClr val="lt1">
              <a:alpha val="69800"/>
            </a:scheme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BC_2016_Signature_Wide_282.png" id="155" name="Google Shape;155;g3a9724b1fb2_6_5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317" y="1919817"/>
            <a:ext cx="5194300" cy="683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- 2">
  <p:cSld name="End Slide - 2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089915475_1cd74fac37_o.jpg" id="157" name="Google Shape;157;g3a9724b1fb2_6_5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3a9724b1fb2_6_567"/>
          <p:cNvSpPr/>
          <p:nvPr/>
        </p:nvSpPr>
        <p:spPr>
          <a:xfrm>
            <a:off x="0" y="1509184"/>
            <a:ext cx="6288900" cy="1439100"/>
          </a:xfrm>
          <a:prstGeom prst="rect">
            <a:avLst/>
          </a:prstGeom>
          <a:solidFill>
            <a:schemeClr val="lt1">
              <a:alpha val="69800"/>
            </a:scheme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BC_2016_Signature_Wide_282.png" id="159" name="Google Shape;159;g3a9724b1fb2_6_5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317" y="1919817"/>
            <a:ext cx="5194300" cy="683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section Slide - 1">
  <p:cSld name="Subsection Slide - 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9467264904_bdb80a731c_o.jpg" id="161" name="Google Shape;161;g3a9724b1fb2_6_5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3a9724b1fb2_6_571"/>
          <p:cNvSpPr/>
          <p:nvPr/>
        </p:nvSpPr>
        <p:spPr>
          <a:xfrm>
            <a:off x="0" y="1509184"/>
            <a:ext cx="8019900" cy="1509300"/>
          </a:xfrm>
          <a:prstGeom prst="rect">
            <a:avLst/>
          </a:prstGeom>
          <a:solidFill>
            <a:srgbClr val="FFFFFF">
              <a:alpha val="69800"/>
            </a:srgb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3a9724b1fb2_6_571"/>
          <p:cNvSpPr/>
          <p:nvPr/>
        </p:nvSpPr>
        <p:spPr>
          <a:xfrm>
            <a:off x="10991851" y="1509184"/>
            <a:ext cx="1200000" cy="15093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4b282c2015.png" id="164" name="Google Shape;164;g3a9724b1fb2_6_5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72851" y="1919817"/>
            <a:ext cx="484716" cy="658283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3a9724b1fb2_6_571"/>
          <p:cNvSpPr txBox="1"/>
          <p:nvPr/>
        </p:nvSpPr>
        <p:spPr>
          <a:xfrm flipH="1">
            <a:off x="11451067" y="6309784"/>
            <a:ext cx="4065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CA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3a9724b1fb2_6_571"/>
          <p:cNvSpPr txBox="1"/>
          <p:nvPr>
            <p:ph type="title"/>
          </p:nvPr>
        </p:nvSpPr>
        <p:spPr>
          <a:xfrm>
            <a:off x="487449" y="1700808"/>
            <a:ext cx="72195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s Slide - 2">
  <p:cSld name="Graphics Slide - 2">
    <p:bg>
      <p:bgPr>
        <a:solidFill>
          <a:srgbClr val="001835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a9724b1fb2_6_578"/>
          <p:cNvSpPr txBox="1"/>
          <p:nvPr/>
        </p:nvSpPr>
        <p:spPr>
          <a:xfrm flipH="1">
            <a:off x="11451067" y="6309784"/>
            <a:ext cx="4065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CA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2014_logo_only_reverse.png" id="169" name="Google Shape;169;g3a9724b1fb2_6_5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13584" y="630767"/>
            <a:ext cx="543983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3a9724b1fb2_6_578"/>
          <p:cNvSpPr txBox="1"/>
          <p:nvPr>
            <p:ph idx="1" type="body"/>
          </p:nvPr>
        </p:nvSpPr>
        <p:spPr>
          <a:xfrm>
            <a:off x="585272" y="1509184"/>
            <a:ext cx="10215300" cy="48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g3a9724b1fb2_6_578"/>
          <p:cNvSpPr txBox="1"/>
          <p:nvPr>
            <p:ph type="title"/>
          </p:nvPr>
        </p:nvSpPr>
        <p:spPr>
          <a:xfrm>
            <a:off x="585272" y="548680"/>
            <a:ext cx="10215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800" u="none" cap="none" strike="noStrike">
                <a:solidFill>
                  <a:srgbClr val="D2E8F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">
  <p:cSld name="End Slide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9468908073_a6d2e240c9_k.jpg" id="173" name="Google Shape;173;g3a9724b1fb2_6_5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7705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3a9724b1fb2_6_583"/>
          <p:cNvSpPr/>
          <p:nvPr/>
        </p:nvSpPr>
        <p:spPr>
          <a:xfrm>
            <a:off x="0" y="1509184"/>
            <a:ext cx="6288900" cy="1439100"/>
          </a:xfrm>
          <a:prstGeom prst="rect">
            <a:avLst/>
          </a:prstGeom>
          <a:solidFill>
            <a:schemeClr val="lt1">
              <a:alpha val="69800"/>
            </a:scheme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BC_2016_Signature_Wide_282.png" id="175" name="Google Shape;175;g3a9724b1fb2_6_5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317" y="1919817"/>
            <a:ext cx="5194300" cy="683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3a9724b1fb2_0_415"/>
          <p:cNvSpPr/>
          <p:nvPr/>
        </p:nvSpPr>
        <p:spPr>
          <a:xfrm>
            <a:off x="0" y="0"/>
            <a:ext cx="57519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g3a9724b1fb2_0_415"/>
          <p:cNvSpPr/>
          <p:nvPr/>
        </p:nvSpPr>
        <p:spPr>
          <a:xfrm>
            <a:off x="0" y="58833"/>
            <a:ext cx="5751356" cy="5865687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6" name="Google Shape;26;g3a9724b1fb2_0_415"/>
          <p:cNvSpPr/>
          <p:nvPr/>
        </p:nvSpPr>
        <p:spPr>
          <a:xfrm>
            <a:off x="-167" y="0"/>
            <a:ext cx="5755723" cy="5860653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7" name="Google Shape;27;g3a9724b1fb2_0_415"/>
          <p:cNvSpPr txBox="1"/>
          <p:nvPr>
            <p:ph type="title"/>
          </p:nvPr>
        </p:nvSpPr>
        <p:spPr>
          <a:xfrm>
            <a:off x="415633" y="667900"/>
            <a:ext cx="4941900" cy="3345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g3a9724b1fb2_0_415"/>
          <p:cNvSpPr txBox="1"/>
          <p:nvPr>
            <p:ph idx="1" type="body"/>
          </p:nvPr>
        </p:nvSpPr>
        <p:spPr>
          <a:xfrm>
            <a:off x="6192900" y="667900"/>
            <a:ext cx="5555100" cy="5464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29" name="Google Shape;29;g3a9724b1fb2_0_41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3a9724b1fb2_0_422"/>
          <p:cNvSpPr/>
          <p:nvPr/>
        </p:nvSpPr>
        <p:spPr>
          <a:xfrm>
            <a:off x="0" y="0"/>
            <a:ext cx="12192000" cy="17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g3a9724b1fb2_0_422"/>
          <p:cNvSpPr txBox="1"/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g3a9724b1fb2_0_422"/>
          <p:cNvSpPr txBox="1"/>
          <p:nvPr>
            <p:ph idx="1" type="body"/>
          </p:nvPr>
        </p:nvSpPr>
        <p:spPr>
          <a:xfrm>
            <a:off x="415600" y="2007600"/>
            <a:ext cx="5333100" cy="4101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4" name="Google Shape;34;g3a9724b1fb2_0_422"/>
          <p:cNvSpPr txBox="1"/>
          <p:nvPr>
            <p:ph idx="2" type="body"/>
          </p:nvPr>
        </p:nvSpPr>
        <p:spPr>
          <a:xfrm>
            <a:off x="6443200" y="2007600"/>
            <a:ext cx="5333100" cy="4101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5" name="Google Shape;35;g3a9724b1fb2_0_42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3a9724b1fb2_0_428"/>
          <p:cNvSpPr/>
          <p:nvPr/>
        </p:nvSpPr>
        <p:spPr>
          <a:xfrm>
            <a:off x="0" y="0"/>
            <a:ext cx="12192000" cy="17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g3a9724b1fb2_0_428"/>
          <p:cNvSpPr txBox="1"/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g3a9724b1fb2_0_42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3a9724b1fb2_0_432"/>
          <p:cNvSpPr/>
          <p:nvPr/>
        </p:nvSpPr>
        <p:spPr>
          <a:xfrm>
            <a:off x="0" y="0"/>
            <a:ext cx="50193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g3a9724b1fb2_0_432"/>
          <p:cNvSpPr txBox="1"/>
          <p:nvPr>
            <p:ph type="title"/>
          </p:nvPr>
        </p:nvSpPr>
        <p:spPr>
          <a:xfrm>
            <a:off x="415633" y="667900"/>
            <a:ext cx="4170000" cy="2438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g3a9724b1fb2_0_432"/>
          <p:cNvSpPr txBox="1"/>
          <p:nvPr>
            <p:ph idx="1" type="body"/>
          </p:nvPr>
        </p:nvSpPr>
        <p:spPr>
          <a:xfrm>
            <a:off x="415600" y="3187533"/>
            <a:ext cx="4170000" cy="306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  <a:defRPr>
                <a:solidFill>
                  <a:schemeClr val="accent2"/>
                </a:solidFill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4" name="Google Shape;44;g3a9724b1fb2_0_43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a9724b1fb2_0_437"/>
          <p:cNvSpPr txBox="1"/>
          <p:nvPr>
            <p:ph type="title"/>
          </p:nvPr>
        </p:nvSpPr>
        <p:spPr>
          <a:xfrm>
            <a:off x="415567" y="1064800"/>
            <a:ext cx="8330400" cy="4728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7" name="Google Shape;47;g3a9724b1fb2_0_43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a9724b1fb2_0_440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g3a9724b1fb2_0_440"/>
          <p:cNvSpPr txBox="1"/>
          <p:nvPr>
            <p:ph type="title"/>
          </p:nvPr>
        </p:nvSpPr>
        <p:spPr>
          <a:xfrm>
            <a:off x="415067" y="667900"/>
            <a:ext cx="4939200" cy="273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g3a9724b1fb2_0_440"/>
          <p:cNvSpPr txBox="1"/>
          <p:nvPr>
            <p:ph idx="1" type="subTitle"/>
          </p:nvPr>
        </p:nvSpPr>
        <p:spPr>
          <a:xfrm>
            <a:off x="406400" y="3502300"/>
            <a:ext cx="4939200" cy="123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2" name="Google Shape;52;g3a9724b1fb2_0_440"/>
          <p:cNvSpPr txBox="1"/>
          <p:nvPr>
            <p:ph idx="2" type="body"/>
          </p:nvPr>
        </p:nvSpPr>
        <p:spPr>
          <a:xfrm>
            <a:off x="6505367" y="667900"/>
            <a:ext cx="5271900" cy="5481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53" name="Google Shape;53;g3a9724b1fb2_0_44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a9724b1fb2_0_446"/>
          <p:cNvSpPr/>
          <p:nvPr/>
        </p:nvSpPr>
        <p:spPr>
          <a:xfrm>
            <a:off x="0" y="5825333"/>
            <a:ext cx="12192000" cy="103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g3a9724b1fb2_0_446"/>
          <p:cNvSpPr txBox="1"/>
          <p:nvPr>
            <p:ph idx="1" type="body"/>
          </p:nvPr>
        </p:nvSpPr>
        <p:spPr>
          <a:xfrm>
            <a:off x="415600" y="6028533"/>
            <a:ext cx="10639200" cy="61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7" name="Google Shape;57;g3a9724b1fb2_0_44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3a9724b1fb2_0_40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1" name="Google Shape;11;g3a9724b1fb2_0_40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●"/>
              <a:defRPr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238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238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238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238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238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" name="Google Shape;12;g3a9724b1fb2_0_40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a9724b1fb2_6_124"/>
          <p:cNvSpPr txBox="1"/>
          <p:nvPr>
            <p:ph idx="1" type="body"/>
          </p:nvPr>
        </p:nvSpPr>
        <p:spPr>
          <a:xfrm>
            <a:off x="487680" y="4005064"/>
            <a:ext cx="72405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CA"/>
              <a:t>Data 533: Collaborative Software Development</a:t>
            </a:r>
            <a:endParaRPr/>
          </a:p>
        </p:txBody>
      </p:sp>
      <p:sp>
        <p:nvSpPr>
          <p:cNvPr id="182" name="Google Shape;182;g3a9724b1fb2_6_124"/>
          <p:cNvSpPr txBox="1"/>
          <p:nvPr>
            <p:ph idx="2" type="body"/>
          </p:nvPr>
        </p:nvSpPr>
        <p:spPr>
          <a:xfrm>
            <a:off x="487680" y="4677139"/>
            <a:ext cx="72405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C2344"/>
              </a:buClr>
              <a:buSzPts val="1300"/>
              <a:buNone/>
            </a:pPr>
            <a:r>
              <a:rPr lang="en-CA"/>
              <a:t>Richard Hua, Jordan Kaseram, Yue Wang</a:t>
            </a:r>
            <a:endParaRPr/>
          </a:p>
        </p:txBody>
      </p:sp>
      <p:sp>
        <p:nvSpPr>
          <p:cNvPr id="183" name="Google Shape;183;g3a9724b1fb2_6_124"/>
          <p:cNvSpPr txBox="1"/>
          <p:nvPr>
            <p:ph type="title"/>
          </p:nvPr>
        </p:nvSpPr>
        <p:spPr>
          <a:xfrm>
            <a:off x="508525" y="1776850"/>
            <a:ext cx="7240500" cy="23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7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700"/>
              <a:t>Canvas Academic Insights: A Grade Retrieval, Visualization, and AI Analysis Toolkit</a:t>
            </a:r>
            <a:endParaRPr sz="3700"/>
          </a:p>
          <a:p>
            <a:pPr indent="0" lvl="0" marL="0" marR="0" rtl="0" algn="l">
              <a:lnSpc>
                <a:spcPct val="1117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a9724b1fb2_6_587"/>
          <p:cNvSpPr txBox="1"/>
          <p:nvPr>
            <p:ph idx="1" type="body"/>
          </p:nvPr>
        </p:nvSpPr>
        <p:spPr>
          <a:xfrm>
            <a:off x="780363" y="2012245"/>
            <a:ext cx="13620300" cy="6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Roboto"/>
              <a:buChar char="●"/>
            </a:pPr>
            <a:r>
              <a:rPr lang="en-CA" sz="1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We are aiming to create a Command Line Interface App. Examples Include</a:t>
            </a:r>
            <a:endParaRPr sz="17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Roboto"/>
              <a:buChar char="○"/>
            </a:pPr>
            <a:r>
              <a:rPr i="1" lang="en-CA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spotify-tui</a:t>
            </a:r>
            <a:endParaRPr i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Roboto"/>
              <a:buChar char="○"/>
            </a:pPr>
            <a:r>
              <a:rPr i="1" lang="en-CA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cowsay</a:t>
            </a:r>
            <a:endParaRPr i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Roboto"/>
              <a:buChar char="○"/>
            </a:pPr>
            <a:r>
              <a:rPr i="1" lang="en-CA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btop</a:t>
            </a:r>
            <a:endParaRPr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Roboto"/>
              <a:buChar char="●"/>
            </a:pPr>
            <a:r>
              <a:rPr lang="en-CA" sz="1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library will ask for a canvas token, and an optional openAI token (possible local LLM integration), </a:t>
            </a:r>
            <a:endParaRPr sz="17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to do the following:</a:t>
            </a:r>
            <a:endParaRPr sz="17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Roboto"/>
              <a:buChar char="○"/>
            </a:pPr>
            <a:r>
              <a:rPr lang="en-CA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Pull all assignment grades from canvas for every class you have</a:t>
            </a:r>
            <a:endParaRPr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Roboto"/>
              <a:buChar char="○"/>
            </a:pPr>
            <a:r>
              <a:rPr lang="en-CA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Perform some basic visualization of grades</a:t>
            </a:r>
            <a:endParaRPr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Roboto"/>
              <a:buChar char="○"/>
            </a:pPr>
            <a:r>
              <a:rPr lang="en-CA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If openAI token is provided, provide AI generated analysis of grades</a:t>
            </a:r>
            <a:endParaRPr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9" name="Google Shape;189;g3a9724b1fb2_6_587"/>
          <p:cNvSpPr txBox="1"/>
          <p:nvPr>
            <p:ph type="title"/>
          </p:nvPr>
        </p:nvSpPr>
        <p:spPr>
          <a:xfrm>
            <a:off x="780363" y="731573"/>
            <a:ext cx="13620300" cy="11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1394D"/>
              </a:buClr>
              <a:buSzPts val="2200"/>
              <a:buFont typeface="Open Sans"/>
              <a:buNone/>
            </a:pPr>
            <a:r>
              <a:rPr b="0" lang="en-CA" sz="3700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Introduction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a9724b1fb2_6_700"/>
          <p:cNvSpPr txBox="1"/>
          <p:nvPr>
            <p:ph idx="1" type="body"/>
          </p:nvPr>
        </p:nvSpPr>
        <p:spPr>
          <a:xfrm>
            <a:off x="780363" y="2012245"/>
            <a:ext cx="13620300" cy="6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Roboto"/>
              <a:buChar char="●"/>
            </a:pPr>
            <a:r>
              <a:rPr lang="en-CA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Main state machine module of the package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Roboto"/>
              <a:buChar char="●"/>
            </a:pPr>
            <a:r>
              <a:rPr lang="en-CA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Functions: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○"/>
            </a:pPr>
            <a:r>
              <a:rPr lang="en-CA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Function to prompt user for canvas token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○"/>
            </a:pPr>
            <a:r>
              <a:rPr lang="en-CA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Function to prompt user for (optional) openAI token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○"/>
            </a:pPr>
            <a:r>
              <a:rPr lang="en-CA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Function to call module 2 to retrieve canvas grades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○"/>
            </a:pPr>
            <a:r>
              <a:rPr lang="en-CA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Function to call sub-package 2 to get visualizations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○"/>
            </a:pPr>
            <a:r>
              <a:rPr lang="en-CA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Function to call sub-package 3 to get ai suggestions</a:t>
            </a:r>
            <a:endParaRPr b="1" sz="23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95" name="Google Shape;195;g3a9724b1fb2_6_700"/>
          <p:cNvSpPr txBox="1"/>
          <p:nvPr>
            <p:ph type="title"/>
          </p:nvPr>
        </p:nvSpPr>
        <p:spPr>
          <a:xfrm>
            <a:off x="780363" y="731573"/>
            <a:ext cx="13620300" cy="11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1394D"/>
              </a:buClr>
              <a:buSzPts val="2200"/>
              <a:buFont typeface="Open Sans"/>
              <a:buNone/>
            </a:pPr>
            <a:r>
              <a:rPr b="0" lang="en-CA" sz="3700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Sub-Package 1 Module 1</a:t>
            </a:r>
            <a:endParaRPr b="0" sz="3700">
              <a:solidFill>
                <a:srgbClr val="002F4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77C8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a9724b1fb2_6_813"/>
          <p:cNvSpPr txBox="1"/>
          <p:nvPr>
            <p:ph idx="1" type="body"/>
          </p:nvPr>
        </p:nvSpPr>
        <p:spPr>
          <a:xfrm>
            <a:off x="780363" y="2012245"/>
            <a:ext cx="13620300" cy="6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Roboto"/>
              <a:buChar char="●"/>
            </a:pPr>
            <a:r>
              <a:rPr lang="en-CA" sz="2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Module that handles retrieving information from Canvas</a:t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Roboto"/>
              <a:buChar char="●"/>
            </a:pPr>
            <a:r>
              <a:rPr lang="en-CA" sz="2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Functions:</a:t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Roboto"/>
              <a:buChar char="○"/>
            </a:pPr>
            <a:r>
              <a:rPr lang="en-CA" sz="2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Function to use Canvas token to retrieve grade data</a:t>
            </a:r>
            <a:endParaRPr sz="2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Roboto"/>
              <a:buChar char="○"/>
            </a:pPr>
            <a:r>
              <a:rPr lang="en-CA" sz="2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Function to parse data to a data structure</a:t>
            </a:r>
            <a:endParaRPr sz="2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Roboto"/>
              <a:buChar char="○"/>
            </a:pPr>
            <a:r>
              <a:rPr lang="en-CA" sz="2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Function to clean data structure</a:t>
            </a:r>
            <a:endParaRPr sz="2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Roboto"/>
              <a:buChar char="○"/>
            </a:pPr>
            <a:r>
              <a:rPr lang="en-CA" sz="2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Grade class object</a:t>
            </a:r>
            <a:endParaRPr sz="2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2" marL="137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Roboto"/>
              <a:buChar char="■"/>
            </a:pPr>
            <a:r>
              <a:rPr lang="en-CA" sz="2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AssignmentGrade child object</a:t>
            </a:r>
            <a:endParaRPr sz="2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2" marL="137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Roboto"/>
              <a:buChar char="■"/>
            </a:pPr>
            <a:r>
              <a:rPr lang="en-CA" sz="2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QuizGrade Child object</a:t>
            </a:r>
            <a:endParaRPr sz="2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2" marL="137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Roboto"/>
              <a:buChar char="■"/>
            </a:pPr>
            <a:r>
              <a:rPr lang="en-CA" sz="2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FinalGrade Child object</a:t>
            </a:r>
            <a:endParaRPr sz="2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01" name="Google Shape;201;g3a9724b1fb2_6_813"/>
          <p:cNvSpPr txBox="1"/>
          <p:nvPr>
            <p:ph type="title"/>
          </p:nvPr>
        </p:nvSpPr>
        <p:spPr>
          <a:xfrm>
            <a:off x="780363" y="731573"/>
            <a:ext cx="13620300" cy="11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1394D"/>
              </a:buClr>
              <a:buSzPts val="2200"/>
              <a:buFont typeface="Open Sans"/>
              <a:buNone/>
            </a:pPr>
            <a:r>
              <a:rPr b="0" lang="en-CA" sz="3700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Sub-Package 1 Module 2</a:t>
            </a:r>
            <a:endParaRPr b="0" sz="3700">
              <a:solidFill>
                <a:srgbClr val="002F4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77C8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a9724b1fb2_6_926"/>
          <p:cNvSpPr txBox="1"/>
          <p:nvPr>
            <p:ph idx="1" type="body"/>
          </p:nvPr>
        </p:nvSpPr>
        <p:spPr>
          <a:xfrm>
            <a:off x="686288" y="1840070"/>
            <a:ext cx="13620300" cy="6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4312" lvl="0" marL="182562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394D"/>
              </a:buClr>
              <a:buSzPts val="2100"/>
              <a:buFont typeface="Roboto"/>
              <a:buChar char="●"/>
            </a:pPr>
            <a:r>
              <a:rPr lang="en-CA" sz="2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Module that generates general summary charts</a:t>
            </a:r>
            <a:endParaRPr sz="2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14312" lvl="0" marL="182562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31394D"/>
              </a:buClr>
              <a:buSzPts val="2100"/>
              <a:buFont typeface="Roboto"/>
              <a:buChar char="●"/>
            </a:pPr>
            <a:r>
              <a:rPr lang="en-CA" sz="2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Functions:</a:t>
            </a:r>
            <a:endParaRPr sz="2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4787" lvl="1" marL="3556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31394D"/>
              </a:buClr>
              <a:buSzPts val="1940"/>
              <a:buFont typeface="Roboto"/>
              <a:buChar char="○"/>
            </a:pPr>
            <a:r>
              <a:rPr lang="en-CA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Function to create bar chart showing average grade per course.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4787" lvl="1" marL="3556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31394D"/>
              </a:buClr>
              <a:buSzPts val="1940"/>
              <a:buFont typeface="Roboto"/>
              <a:buChar char="○"/>
            </a:pPr>
            <a:r>
              <a:rPr lang="en-CA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Function to create a histogram showing distribution of assignment percentages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4787" lvl="1" marL="3556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31394D"/>
              </a:buClr>
              <a:buSzPts val="1940"/>
              <a:buFont typeface="Roboto"/>
              <a:buChar char="○"/>
            </a:pPr>
            <a:r>
              <a:rPr lang="en-CA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Function to create pie chart of missing vs completed assignments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500"/>
          </a:p>
        </p:txBody>
      </p:sp>
      <p:sp>
        <p:nvSpPr>
          <p:cNvPr id="207" name="Google Shape;207;g3a9724b1fb2_6_926"/>
          <p:cNvSpPr txBox="1"/>
          <p:nvPr>
            <p:ph type="title"/>
          </p:nvPr>
        </p:nvSpPr>
        <p:spPr>
          <a:xfrm>
            <a:off x="780363" y="731573"/>
            <a:ext cx="13620300" cy="11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1394D"/>
              </a:buClr>
              <a:buSzPts val="2200"/>
              <a:buFont typeface="Open Sans"/>
              <a:buNone/>
            </a:pPr>
            <a:r>
              <a:rPr b="0" lang="en-CA" sz="3700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Sub-Package 2 Module 1</a:t>
            </a:r>
            <a:endParaRPr b="0" sz="3700">
              <a:solidFill>
                <a:srgbClr val="002F4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77C8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a9724b1fb2_6_1039"/>
          <p:cNvSpPr txBox="1"/>
          <p:nvPr>
            <p:ph idx="1" type="body"/>
          </p:nvPr>
        </p:nvSpPr>
        <p:spPr>
          <a:xfrm>
            <a:off x="780363" y="2012245"/>
            <a:ext cx="13620300" cy="6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1612" lvl="0" marL="182562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394D"/>
              </a:buClr>
              <a:buSzPts val="1900"/>
              <a:buFont typeface="Roboto"/>
              <a:buChar char="●"/>
            </a:pPr>
            <a:r>
              <a:rPr lang="en-CA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Module that visualizes the data involving dates or time-based analysis to 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82562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show how grades change over time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1612" lvl="0" marL="182562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31394D"/>
              </a:buClr>
              <a:buSzPts val="1900"/>
              <a:buFont typeface="Roboto"/>
              <a:buChar char="●"/>
            </a:pPr>
            <a:r>
              <a:rPr lang="en-CA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Functions: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2087" lvl="1" marL="3556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31394D"/>
              </a:buClr>
              <a:buSzPts val="1740"/>
              <a:buFont typeface="Roboto"/>
              <a:buChar char="○"/>
            </a:pPr>
            <a:r>
              <a:rPr lang="en-CA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Function to plot assignment percentages over time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2087" lvl="1" marL="3556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31394D"/>
              </a:buClr>
              <a:buSzPts val="1740"/>
              <a:buFont typeface="Roboto"/>
              <a:buChar char="○"/>
            </a:pPr>
            <a:r>
              <a:rPr lang="en-CA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Function to show cumulative grade as assignments are graded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2087" lvl="1" marL="3556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31394D"/>
              </a:buClr>
              <a:buSzPts val="1740"/>
              <a:buFont typeface="Roboto"/>
              <a:buChar char="○"/>
            </a:pPr>
            <a:r>
              <a:rPr lang="en-CA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Function to show the most recently graded assignment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300"/>
          </a:p>
        </p:txBody>
      </p:sp>
      <p:sp>
        <p:nvSpPr>
          <p:cNvPr id="213" name="Google Shape;213;g3a9724b1fb2_6_1039"/>
          <p:cNvSpPr txBox="1"/>
          <p:nvPr>
            <p:ph type="title"/>
          </p:nvPr>
        </p:nvSpPr>
        <p:spPr>
          <a:xfrm>
            <a:off x="780363" y="731573"/>
            <a:ext cx="13620300" cy="11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1394D"/>
              </a:buClr>
              <a:buSzPts val="2200"/>
              <a:buFont typeface="Open Sans"/>
              <a:buNone/>
            </a:pPr>
            <a:r>
              <a:rPr b="0" lang="en-CA" sz="3700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Sub-Package 2 Module 2</a:t>
            </a:r>
            <a:endParaRPr b="0" sz="3700">
              <a:solidFill>
                <a:srgbClr val="002F4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77C8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a9724b1fb2_6_1152"/>
          <p:cNvSpPr txBox="1"/>
          <p:nvPr>
            <p:ph idx="1" type="body"/>
          </p:nvPr>
        </p:nvSpPr>
        <p:spPr>
          <a:xfrm>
            <a:off x="780363" y="2012245"/>
            <a:ext cx="13620300" cy="6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8122" lvl="0" marL="182562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394D"/>
              </a:buClr>
              <a:buSzPts val="2000"/>
              <a:buFont typeface="Roboto"/>
              <a:buChar char="●"/>
            </a:pPr>
            <a:r>
              <a:rPr lang="en-CA" sz="2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subpackage is an openAI integration. This subpackage will deliver grade data </a:t>
            </a:r>
            <a:endParaRPr sz="21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82562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to openAI and have openAI act as a “coach”</a:t>
            </a:r>
            <a:endParaRPr sz="21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7962" lvl="0" marL="182562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31394D"/>
              </a:buClr>
              <a:buSzPts val="2000"/>
              <a:buFont typeface="Roboto"/>
              <a:buChar char="●"/>
            </a:pPr>
            <a:r>
              <a:rPr lang="en-CA" sz="2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Functions:</a:t>
            </a:r>
            <a:endParaRPr sz="21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8437" lvl="1" marL="3556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31394D"/>
              </a:buClr>
              <a:buSzPts val="1840"/>
              <a:buFont typeface="Roboto"/>
              <a:buChar char="○"/>
            </a:pPr>
            <a:r>
              <a:rPr lang="en-CA" sz="1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Function to ask AI about summarize performance over time</a:t>
            </a:r>
            <a:endParaRPr sz="1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8437" lvl="1" marL="3556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31394D"/>
              </a:buClr>
              <a:buSzPts val="1840"/>
              <a:buFont typeface="Roboto"/>
              <a:buChar char="○"/>
            </a:pPr>
            <a:r>
              <a:rPr lang="en-CA" sz="1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Function to ask AI about strongest and weakest courses</a:t>
            </a:r>
            <a:endParaRPr sz="1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8437" lvl="1" marL="3556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31394D"/>
              </a:buClr>
              <a:buSzPts val="1840"/>
              <a:buFont typeface="Roboto"/>
              <a:buChar char="○"/>
            </a:pPr>
            <a:r>
              <a:rPr lang="en-CA" sz="1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Function to ask AI about a study plan</a:t>
            </a:r>
            <a:endParaRPr sz="1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400"/>
          </a:p>
        </p:txBody>
      </p:sp>
      <p:sp>
        <p:nvSpPr>
          <p:cNvPr id="219" name="Google Shape;219;g3a9724b1fb2_6_1152"/>
          <p:cNvSpPr txBox="1"/>
          <p:nvPr>
            <p:ph type="title"/>
          </p:nvPr>
        </p:nvSpPr>
        <p:spPr>
          <a:xfrm>
            <a:off x="780363" y="731573"/>
            <a:ext cx="13620300" cy="11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1394D"/>
              </a:buClr>
              <a:buSzPts val="2200"/>
              <a:buFont typeface="Open Sans"/>
              <a:buNone/>
            </a:pPr>
            <a:r>
              <a:rPr b="0" lang="en-CA" sz="3700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Sub-Package 3 Module 1</a:t>
            </a:r>
            <a:endParaRPr b="0" sz="3700">
              <a:solidFill>
                <a:srgbClr val="002F4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77C8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a9724b1fb2_6_1265"/>
          <p:cNvSpPr txBox="1"/>
          <p:nvPr>
            <p:ph idx="1" type="body"/>
          </p:nvPr>
        </p:nvSpPr>
        <p:spPr>
          <a:xfrm>
            <a:off x="780363" y="2012245"/>
            <a:ext cx="13620300" cy="6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1612" lvl="0" marL="182562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394D"/>
              </a:buClr>
              <a:buSzPts val="1900"/>
              <a:buFont typeface="Roboto"/>
              <a:buChar char="●"/>
            </a:pPr>
            <a:r>
              <a:rPr lang="en-CA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subpackage is an openAI integration. This subpackage will have openAI 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82562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summarize upcoming deliverables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1612" lvl="0" marL="182562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31394D"/>
              </a:buClr>
              <a:buSzPts val="1900"/>
              <a:buFont typeface="Roboto"/>
              <a:buChar char="●"/>
            </a:pPr>
            <a:r>
              <a:rPr lang="en-CA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Functions: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2087" lvl="1" marL="3556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31394D"/>
              </a:buClr>
              <a:buSzPts val="1740"/>
              <a:buFont typeface="Roboto"/>
              <a:buChar char="○"/>
            </a:pPr>
            <a:r>
              <a:rPr lang="en-CA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Function to ask AI to summarize due dates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2087" lvl="1" marL="3556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31394D"/>
              </a:buClr>
              <a:buSzPts val="1740"/>
              <a:buFont typeface="Roboto"/>
              <a:buChar char="○"/>
            </a:pPr>
            <a:r>
              <a:rPr lang="en-CA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Function to ask AI to recommend study schedule / work schedule based on deliverable due date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2087" lvl="1" marL="3556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31394D"/>
              </a:buClr>
              <a:buSzPts val="1740"/>
              <a:buFont typeface="Roboto"/>
              <a:buChar char="○"/>
            </a:pPr>
            <a:r>
              <a:rPr lang="en-CA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Function to ask AI to summarize latest announcements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300"/>
          </a:p>
        </p:txBody>
      </p:sp>
      <p:sp>
        <p:nvSpPr>
          <p:cNvPr id="225" name="Google Shape;225;g3a9724b1fb2_6_1265"/>
          <p:cNvSpPr txBox="1"/>
          <p:nvPr>
            <p:ph type="title"/>
          </p:nvPr>
        </p:nvSpPr>
        <p:spPr>
          <a:xfrm>
            <a:off x="780363" y="731573"/>
            <a:ext cx="13620300" cy="11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1394D"/>
              </a:buClr>
              <a:buSzPts val="2200"/>
              <a:buFont typeface="Open Sans"/>
              <a:buNone/>
            </a:pPr>
            <a:r>
              <a:rPr b="0" lang="en-CA" sz="3700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Sub-Package 3 Module 2</a:t>
            </a:r>
            <a:endParaRPr b="0" sz="3700">
              <a:solidFill>
                <a:srgbClr val="002F4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77C8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UBC Brand 1">
      <a:dk1>
        <a:srgbClr val="002040"/>
      </a:dk1>
      <a:lt1>
        <a:srgbClr val="FFFFFF"/>
      </a:lt1>
      <a:dk2>
        <a:srgbClr val="486B7F"/>
      </a:dk2>
      <a:lt2>
        <a:srgbClr val="EEECE1"/>
      </a:lt2>
      <a:accent1>
        <a:srgbClr val="002040"/>
      </a:accent1>
      <a:accent2>
        <a:srgbClr val="2E526B"/>
      </a:accent2>
      <a:accent3>
        <a:srgbClr val="6A8999"/>
      </a:accent3>
      <a:accent4>
        <a:srgbClr val="A7B9C1"/>
      </a:accent4>
      <a:accent5>
        <a:srgbClr val="BECBD0"/>
      </a:accent5>
      <a:accent6>
        <a:srgbClr val="D0DCDF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2013-03-27T01:26:40Z</dcterms:created>
  <dc:creator>mkhasan</dc:creator>
</cp:coreProperties>
</file>